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78B78-0664-4D46-83B6-B4AB17AD1272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25294-99E0-4914-B531-4898D2C9F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78B78-0664-4D46-83B6-B4AB17AD1272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25294-99E0-4914-B531-4898D2C9F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78B78-0664-4D46-83B6-B4AB17AD1272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25294-99E0-4914-B531-4898D2C9F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78B78-0664-4D46-83B6-B4AB17AD1272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25294-99E0-4914-B531-4898D2C9F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78B78-0664-4D46-83B6-B4AB17AD1272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25294-99E0-4914-B531-4898D2C9F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78B78-0664-4D46-83B6-B4AB17AD1272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25294-99E0-4914-B531-4898D2C9F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78B78-0664-4D46-83B6-B4AB17AD1272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25294-99E0-4914-B531-4898D2C9F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78B78-0664-4D46-83B6-B4AB17AD1272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25294-99E0-4914-B531-4898D2C9F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78B78-0664-4D46-83B6-B4AB17AD1272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25294-99E0-4914-B531-4898D2C9F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78B78-0664-4D46-83B6-B4AB17AD1272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25294-99E0-4914-B531-4898D2C9F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78B78-0664-4D46-83B6-B4AB17AD1272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25294-99E0-4914-B531-4898D2C9F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78B78-0664-4D46-83B6-B4AB17AD1272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25294-99E0-4914-B531-4898D2C9F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://www.tempe.gov/sports/adult/basketball/men/MPj03994480000%5b1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142209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 rot="19176753">
            <a:off x="-225691" y="3044279"/>
            <a:ext cx="95953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Pass+Dribble+Shoot</a:t>
            </a:r>
            <a:r>
              <a:rPr lang="en-US" sz="4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(Triple Threat) = Win</a:t>
            </a:r>
            <a:endParaRPr lang="en-US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48400" y="6019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By: Alex Geiger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upload.wikimedia.org/wikipedia/commons/f/fe/US_swimmer_Susan_Rapp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0" y="838200"/>
            <a:ext cx="87018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25</a:t>
            </a:r>
            <a:r>
              <a:rPr lang="en-US" sz="5400" b="1" cap="none" spc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Meters; Race to the Finish.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19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FHSD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alexgeiger</dc:creator>
  <cp:lastModifiedBy>alexgeiger</cp:lastModifiedBy>
  <cp:revision>7</cp:revision>
  <dcterms:created xsi:type="dcterms:W3CDTF">2010-12-01T14:20:12Z</dcterms:created>
  <dcterms:modified xsi:type="dcterms:W3CDTF">2010-12-06T14:52:16Z</dcterms:modified>
</cp:coreProperties>
</file>